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68" r:id="rId3"/>
    <p:sldId id="257" r:id="rId4"/>
    <p:sldId id="261" r:id="rId5"/>
    <p:sldId id="263" r:id="rId6"/>
    <p:sldId id="278" r:id="rId7"/>
    <p:sldId id="279" r:id="rId8"/>
    <p:sldId id="259" r:id="rId9"/>
    <p:sldId id="267" r:id="rId10"/>
    <p:sldId id="258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60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815" autoAdjust="0"/>
  </p:normalViewPr>
  <p:slideViewPr>
    <p:cSldViewPr snapToGrid="0">
      <p:cViewPr>
        <p:scale>
          <a:sx n="100" d="100"/>
          <a:sy n="100" d="100"/>
        </p:scale>
        <p:origin x="936" y="-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2B33C-3DFA-4C2F-BD92-D37895759FA8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25372-0542-480F-B0CF-44A11105944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01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Easy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Replace</a:t>
            </a:r>
            <a:r>
              <a:rPr lang="de-DE" baseline="0" dirty="0"/>
              <a:t> Communication Typ!</a:t>
            </a:r>
          </a:p>
          <a:p>
            <a:endParaRPr lang="de-DE" baseline="0" dirty="0"/>
          </a:p>
          <a:p>
            <a:r>
              <a:rPr lang="en-GB" dirty="0"/>
              <a:t>Frameworks?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57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686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Link </a:t>
            </a:r>
            <a:r>
              <a:rPr lang="de-DE" dirty="0" err="1"/>
              <a:t>updated</a:t>
            </a:r>
            <a:r>
              <a:rPr lang="de-DE" dirty="0"/>
              <a:t>?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748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</a:t>
            </a:r>
            <a:r>
              <a:rPr lang="de-DE" dirty="0"/>
              <a:t> </a:t>
            </a:r>
            <a:r>
              <a:rPr lang="de-DE" dirty="0" err="1"/>
              <a:t>Planning</a:t>
            </a:r>
            <a:endParaRPr lang="de-DE" dirty="0"/>
          </a:p>
          <a:p>
            <a:endParaRPr lang="de-DE" dirty="0"/>
          </a:p>
          <a:p>
            <a:r>
              <a:rPr lang="de-DE" dirty="0"/>
              <a:t>Integrated </a:t>
            </a:r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baseline="0" dirty="0"/>
              <a:t> IDE (at least at </a:t>
            </a:r>
            <a:r>
              <a:rPr lang="de-DE" baseline="0" dirty="0" err="1"/>
              <a:t>some</a:t>
            </a:r>
            <a:r>
              <a:rPr lang="de-DE" baseline="0" dirty="0"/>
              <a:t> </a:t>
            </a:r>
            <a:r>
              <a:rPr lang="de-DE" baseline="0" dirty="0" err="1"/>
              <a:t>point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past</a:t>
            </a:r>
            <a:r>
              <a:rPr lang="de-DE" baseline="0" dirty="0"/>
              <a:t>)</a:t>
            </a:r>
          </a:p>
          <a:p>
            <a:endParaRPr lang="de-DE" baseline="0" dirty="0"/>
          </a:p>
          <a:p>
            <a:r>
              <a:rPr lang="de-DE" baseline="0" dirty="0" err="1"/>
              <a:t>Automatically</a:t>
            </a:r>
            <a:r>
              <a:rPr lang="de-DE" baseline="0" dirty="0"/>
              <a:t> </a:t>
            </a:r>
            <a:r>
              <a:rPr lang="de-DE" baseline="0" dirty="0" err="1"/>
              <a:t>loging</a:t>
            </a:r>
            <a:r>
              <a:rPr lang="de-DE" baseline="0" dirty="0"/>
              <a:t> </a:t>
            </a:r>
            <a:r>
              <a:rPr lang="de-DE" baseline="0" dirty="0" err="1"/>
              <a:t>worktime</a:t>
            </a:r>
            <a:endParaRPr lang="de-DE" baseline="0" dirty="0"/>
          </a:p>
          <a:p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WHY RUP? WHY SCRUM?</a:t>
            </a:r>
          </a:p>
          <a:p>
            <a:pPr marL="171450" indent="-171450">
              <a:buFontTx/>
              <a:buChar char="-"/>
            </a:pPr>
            <a:r>
              <a:rPr lang="de-DE" baseline="0" dirty="0" err="1"/>
              <a:t>Integrate</a:t>
            </a:r>
            <a:r>
              <a:rPr lang="de-DE" baseline="0" dirty="0"/>
              <a:t> Change </a:t>
            </a:r>
            <a:r>
              <a:rPr lang="de-DE" baseline="0" dirty="0" err="1"/>
              <a:t>requests</a:t>
            </a:r>
            <a:r>
              <a:rPr lang="de-DE" baseline="0" dirty="0"/>
              <a:t> in </a:t>
            </a:r>
            <a:r>
              <a:rPr lang="de-DE" baseline="0" dirty="0" err="1"/>
              <a:t>workflow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Client </a:t>
            </a:r>
            <a:r>
              <a:rPr lang="de-DE" baseline="0" dirty="0" err="1"/>
              <a:t>sees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product</a:t>
            </a:r>
            <a:r>
              <a:rPr lang="de-DE" baseline="0" dirty="0"/>
              <a:t> on a </a:t>
            </a:r>
            <a:r>
              <a:rPr lang="de-DE" baseline="0" dirty="0" err="1"/>
              <a:t>regular</a:t>
            </a:r>
            <a:r>
              <a:rPr lang="de-DE" baseline="0" dirty="0"/>
              <a:t> </a:t>
            </a:r>
            <a:r>
              <a:rPr lang="de-DE" baseline="0" dirty="0" err="1"/>
              <a:t>basis</a:t>
            </a:r>
            <a:r>
              <a:rPr lang="de-DE" baseline="0" dirty="0"/>
              <a:t>, not just 2 </a:t>
            </a:r>
            <a:r>
              <a:rPr lang="de-DE" baseline="0" dirty="0" err="1"/>
              <a:t>weeks</a:t>
            </a:r>
            <a:r>
              <a:rPr lang="de-DE" baseline="0" dirty="0"/>
              <a:t> </a:t>
            </a:r>
            <a:r>
              <a:rPr lang="de-DE" baseline="0" dirty="0" err="1"/>
              <a:t>before</a:t>
            </a:r>
            <a:r>
              <a:rPr lang="de-DE" baseline="0" dirty="0"/>
              <a:t> </a:t>
            </a:r>
            <a:r>
              <a:rPr lang="de-DE" baseline="0" dirty="0" err="1"/>
              <a:t>release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9614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Integrated </a:t>
            </a:r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baseline="0" dirty="0"/>
              <a:t> DIE</a:t>
            </a:r>
          </a:p>
          <a:p>
            <a:r>
              <a:rPr lang="de-DE" baseline="0" dirty="0" err="1"/>
              <a:t>Automatically</a:t>
            </a:r>
            <a:r>
              <a:rPr lang="de-DE" baseline="0" dirty="0"/>
              <a:t> </a:t>
            </a:r>
            <a:r>
              <a:rPr lang="de-DE" baseline="0" dirty="0" err="1"/>
              <a:t>loging</a:t>
            </a:r>
            <a:r>
              <a:rPr lang="de-DE" baseline="0" dirty="0"/>
              <a:t> </a:t>
            </a:r>
            <a:r>
              <a:rPr lang="de-DE" baseline="0" dirty="0" err="1"/>
              <a:t>worktime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991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909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Outlier</a:t>
            </a:r>
            <a:r>
              <a:rPr lang="de-DE" dirty="0"/>
              <a:t> / </a:t>
            </a:r>
            <a:r>
              <a:rPr lang="de-DE" dirty="0" err="1"/>
              <a:t>spike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reusage</a:t>
            </a:r>
            <a:r>
              <a:rPr lang="de-DE" baseline="0" dirty="0"/>
              <a:t> </a:t>
            </a:r>
          </a:p>
          <a:p>
            <a:endParaRPr lang="de-DE" baseline="0" dirty="0"/>
          </a:p>
          <a:p>
            <a:r>
              <a:rPr lang="de-DE" baseline="0" dirty="0"/>
              <a:t>At </a:t>
            </a:r>
            <a:r>
              <a:rPr lang="de-DE" baseline="0" dirty="0" err="1"/>
              <a:t>lot</a:t>
            </a:r>
            <a:r>
              <a:rPr lang="de-DE" baseline="0" dirty="0"/>
              <a:t>/Most </a:t>
            </a:r>
            <a:r>
              <a:rPr lang="de-DE" baseline="0" dirty="0" err="1"/>
              <a:t>work</a:t>
            </a:r>
            <a:r>
              <a:rPr lang="de-DE" baseline="0" dirty="0"/>
              <a:t> </a:t>
            </a:r>
            <a:r>
              <a:rPr lang="de-DE" baseline="0" dirty="0" err="1"/>
              <a:t>went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server</a:t>
            </a:r>
            <a:r>
              <a:rPr lang="de-DE" baseline="0" dirty="0"/>
              <a:t> </a:t>
            </a:r>
            <a:r>
              <a:rPr lang="de-DE" baseline="0" dirty="0" err="1"/>
              <a:t>sided</a:t>
            </a:r>
            <a:r>
              <a:rPr lang="de-DE" baseline="0" dirty="0"/>
              <a:t> </a:t>
            </a:r>
            <a:r>
              <a:rPr lang="de-DE" baseline="0" dirty="0" err="1"/>
              <a:t>logic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configuration</a:t>
            </a:r>
            <a:r>
              <a:rPr lang="de-DE" baseline="0" dirty="0"/>
              <a:t>, </a:t>
            </a:r>
            <a:r>
              <a:rPr lang="de-DE" baseline="0" dirty="0" err="1"/>
              <a:t>aswell</a:t>
            </a:r>
            <a:r>
              <a:rPr lang="de-DE" baseline="0" dirty="0"/>
              <a:t> </a:t>
            </a:r>
            <a:r>
              <a:rPr lang="de-DE" baseline="0" dirty="0" err="1"/>
              <a:t>as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r>
              <a:rPr lang="de-DE" baseline="0" dirty="0"/>
              <a:t> </a:t>
            </a:r>
            <a:r>
              <a:rPr lang="de-DE" baseline="0" dirty="0" err="1"/>
              <a:t>base</a:t>
            </a:r>
            <a:r>
              <a:rPr lang="de-DE" baseline="0" dirty="0"/>
              <a:t> </a:t>
            </a:r>
            <a:r>
              <a:rPr lang="de-DE" baseline="0" dirty="0" err="1"/>
              <a:t>modelling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056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Badges</a:t>
            </a:r>
            <a:r>
              <a:rPr lang="de-DE" dirty="0"/>
              <a:t> on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actual</a:t>
            </a:r>
            <a:r>
              <a:rPr lang="de-DE" baseline="0" dirty="0"/>
              <a:t> </a:t>
            </a:r>
            <a:r>
              <a:rPr lang="de-DE" baseline="0" dirty="0" err="1"/>
              <a:t>status</a:t>
            </a:r>
            <a:r>
              <a:rPr lang="de-DE" baseline="0" dirty="0"/>
              <a:t>,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embedded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other</a:t>
            </a:r>
            <a:r>
              <a:rPr lang="de-DE" baseline="0" dirty="0"/>
              <a:t> </a:t>
            </a:r>
            <a:r>
              <a:rPr lang="de-DE" baseline="0" dirty="0" err="1"/>
              <a:t>platforms</a:t>
            </a:r>
            <a:r>
              <a:rPr lang="de-DE" baseline="0" dirty="0"/>
              <a:t> </a:t>
            </a:r>
            <a:r>
              <a:rPr lang="de-DE" baseline="0" dirty="0" err="1"/>
              <a:t>aswell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149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508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petize.io/app/ggg5h9jmmjy2873wbp1rzpve7g?device=nexus5&amp;scale=75&amp;orientation=portrait&amp;osVersion=5.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Gaming-Bets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15377" y="3996266"/>
            <a:ext cx="6987645" cy="2280965"/>
          </a:xfrm>
        </p:spPr>
        <p:txBody>
          <a:bodyPr>
            <a:normAutofit/>
          </a:bodyPr>
          <a:lstStyle/>
          <a:p>
            <a:r>
              <a:rPr lang="de-DE" dirty="0"/>
              <a:t>An E-Sport App!</a:t>
            </a:r>
          </a:p>
          <a:p>
            <a:r>
              <a:rPr lang="de-DE" i="1" dirty="0" err="1"/>
              <a:t>By</a:t>
            </a:r>
            <a:r>
              <a:rPr lang="de-DE" i="1" dirty="0"/>
              <a:t> André Helbig, Felix Morsbach</a:t>
            </a:r>
          </a:p>
          <a:p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E-Sport was easy,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called</a:t>
            </a:r>
            <a:r>
              <a:rPr lang="de-DE" dirty="0"/>
              <a:t> Soccer!</a:t>
            </a:r>
          </a:p>
        </p:txBody>
      </p:sp>
    </p:spTree>
    <p:extLst>
      <p:ext uri="{BB962C8B-B14F-4D97-AF65-F5344CB8AC3E}">
        <p14:creationId xmlns:p14="http://schemas.microsoft.com/office/powerpoint/2010/main" val="194292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4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30604">
            <a:off x="435381" y="991490"/>
            <a:ext cx="9616093" cy="312241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0693">
            <a:off x="3414597" y="2513822"/>
            <a:ext cx="7796645" cy="209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Gantt Chart</a:t>
            </a:r>
            <a:endParaRPr lang="en-GB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62563" y="866453"/>
            <a:ext cx="6240462" cy="4744093"/>
          </a:xfrm>
          <a:prstGeom prst="rect">
            <a:avLst/>
          </a:prstGeom>
        </p:spPr>
      </p:pic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Logged</a:t>
            </a:r>
            <a:r>
              <a:rPr lang="de-DE" dirty="0"/>
              <a:t> </a:t>
            </a:r>
            <a:r>
              <a:rPr lang="de-DE" dirty="0" err="1"/>
              <a:t>worklog</a:t>
            </a:r>
            <a:r>
              <a:rPr lang="de-DE" dirty="0"/>
              <a:t>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Issue</a:t>
            </a:r>
            <a:r>
              <a:rPr lang="de-DE" dirty="0"/>
              <a:t>/</a:t>
            </a:r>
            <a:r>
              <a:rPr lang="de-DE" dirty="0" err="1"/>
              <a:t>Subject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Results</a:t>
            </a:r>
            <a:r>
              <a:rPr lang="de-DE" dirty="0"/>
              <a:t> in a Gantt Chart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activities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660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754" y="892044"/>
            <a:ext cx="9448028" cy="5280156"/>
          </a:xfrm>
        </p:spPr>
      </p:pic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>
          <a:xfrm>
            <a:off x="1484312" y="1600200"/>
            <a:ext cx="4947661" cy="4572000"/>
          </a:xfrm>
        </p:spPr>
        <p:txBody>
          <a:bodyPr anchor="t" anchorCtr="0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/>
              <a:t>Check Game </a:t>
            </a:r>
            <a:r>
              <a:rPr lang="de-DE" b="1" dirty="0" err="1"/>
              <a:t>Results</a:t>
            </a:r>
            <a:r>
              <a:rPr lang="de-DE" b="1" dirty="0"/>
              <a:t>: </a:t>
            </a:r>
            <a:r>
              <a:rPr lang="de-DE" dirty="0"/>
              <a:t>	51,92	 FP</a:t>
            </a:r>
            <a:r>
              <a:rPr lang="de-DE" dirty="0">
                <a:sym typeface="Wingdings" panose="05000000000000000000" pitchFamily="2" charset="2"/>
              </a:rPr>
              <a:t>		2,28h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 on </a:t>
            </a:r>
            <a:r>
              <a:rPr lang="de-DE" b="1" dirty="0" err="1">
                <a:sym typeface="Wingdings" panose="05000000000000000000" pitchFamily="2" charset="2"/>
              </a:rPr>
              <a:t>Win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76,5	FP		6,47h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Wager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87,1 	FP		8,39h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Buy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Reward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63,7 	FP		4,32h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63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7037E-6 L 0.2556 0.2652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73" y="1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Gantt Chart - </a:t>
            </a:r>
            <a:r>
              <a:rPr lang="de-DE" dirty="0" err="1"/>
              <a:t>Estimation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6326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Risk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8634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Life </a:t>
            </a:r>
            <a:r>
              <a:rPr lang="de-DE" dirty="0" err="1"/>
              <a:t>Cylce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484311" y="2729345"/>
            <a:ext cx="10018713" cy="3124201"/>
          </a:xfrm>
        </p:spPr>
        <p:txBody>
          <a:bodyPr anchor="t" anchorCtr="0"/>
          <a:lstStyle/>
          <a:p>
            <a:pPr lvl="1"/>
            <a:r>
              <a:rPr lang="de-DE" dirty="0" err="1"/>
              <a:t>Versioncontrol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GitHub</a:t>
            </a:r>
            <a:endParaRPr lang="de-DE" dirty="0"/>
          </a:p>
          <a:p>
            <a:pPr lvl="2"/>
            <a:r>
              <a:rPr lang="de-DE" dirty="0"/>
              <a:t>IDE </a:t>
            </a:r>
            <a:r>
              <a:rPr lang="de-DE" dirty="0" err="1"/>
              <a:t>integration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GitHub</a:t>
            </a:r>
            <a:r>
              <a:rPr lang="de-DE" dirty="0"/>
              <a:t> Push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Test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Static</a:t>
            </a:r>
            <a:r>
              <a:rPr lang="de-DE" dirty="0"/>
              <a:t> Code Analysis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coverage</a:t>
            </a:r>
            <a:r>
              <a:rPr lang="de-DE" dirty="0"/>
              <a:t> </a:t>
            </a:r>
            <a:r>
              <a:rPr lang="de-DE" dirty="0" err="1"/>
              <a:t>reports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deploy</a:t>
            </a:r>
            <a:r>
              <a:rPr lang="de-DE" dirty="0"/>
              <a:t> after </a:t>
            </a:r>
            <a:r>
              <a:rPr lang="de-DE" dirty="0" err="1"/>
              <a:t>succesful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server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529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16" y="1073726"/>
            <a:ext cx="10537816" cy="492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214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Driven</a:t>
            </a:r>
            <a:r>
              <a:rPr lang="de-DE" dirty="0"/>
              <a:t> </a:t>
            </a:r>
            <a:r>
              <a:rPr lang="de-DE" dirty="0" err="1"/>
              <a:t>Developement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Tests </a:t>
            </a:r>
            <a:r>
              <a:rPr lang="de-DE" dirty="0" err="1"/>
              <a:t>written</a:t>
            </a:r>
            <a:r>
              <a:rPr lang="de-DE" dirty="0"/>
              <a:t> in </a:t>
            </a:r>
            <a:r>
              <a:rPr lang="de-DE" dirty="0" err="1"/>
              <a:t>Gherkin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Programmers</a:t>
            </a:r>
            <a:endParaRPr lang="de-DE" dirty="0"/>
          </a:p>
          <a:p>
            <a:pPr lvl="1"/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Steps</a:t>
            </a:r>
            <a:r>
              <a:rPr lang="de-DE" dirty="0"/>
              <a:t>!</a:t>
            </a:r>
          </a:p>
          <a:p>
            <a:r>
              <a:rPr lang="de-DE" dirty="0" err="1"/>
              <a:t>Calabash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Android </a:t>
            </a:r>
            <a:r>
              <a:rPr lang="de-DE" dirty="0" err="1"/>
              <a:t>Testing</a:t>
            </a:r>
            <a:endParaRPr lang="de-DE" dirty="0"/>
          </a:p>
          <a:p>
            <a:pPr lvl="1"/>
            <a:r>
              <a:rPr lang="de-DE" dirty="0"/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2959169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3087689" cy="1714500"/>
          </a:xfrm>
        </p:spPr>
        <p:txBody>
          <a:bodyPr/>
          <a:lstStyle/>
          <a:p>
            <a:r>
              <a:rPr lang="de-DE" dirty="0"/>
              <a:t>.</a:t>
            </a:r>
            <a:r>
              <a:rPr lang="de-DE" dirty="0" err="1"/>
              <a:t>feature</a:t>
            </a:r>
            <a:r>
              <a:rPr lang="de-DE" dirty="0"/>
              <a:t> File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01441" y="2988128"/>
            <a:ext cx="4313093" cy="2800123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8441871" y="1189108"/>
            <a:ext cx="28901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Report</a:t>
            </a:r>
          </a:p>
        </p:txBody>
      </p:sp>
      <p:sp>
        <p:nvSpPr>
          <p:cNvPr id="5" name="Pfeil nach rechts 4"/>
          <p:cNvSpPr/>
          <p:nvPr/>
        </p:nvSpPr>
        <p:spPr>
          <a:xfrm>
            <a:off x="4844480" y="721179"/>
            <a:ext cx="3298371" cy="18124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err="1"/>
              <a:t>Calabash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815" y="2849901"/>
            <a:ext cx="403860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8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Vision</a:t>
            </a:r>
          </a:p>
          <a:p>
            <a:r>
              <a:rPr lang="en-US" dirty="0"/>
              <a:t>Use Cases</a:t>
            </a:r>
          </a:p>
          <a:p>
            <a:r>
              <a:rPr lang="en-US" dirty="0"/>
              <a:t>Project Team</a:t>
            </a:r>
          </a:p>
          <a:p>
            <a:r>
              <a:rPr lang="en-US" dirty="0"/>
              <a:t>Project Management</a:t>
            </a:r>
          </a:p>
          <a:p>
            <a:r>
              <a:rPr lang="en-US" dirty="0"/>
              <a:t>Technical Architecture</a:t>
            </a:r>
          </a:p>
          <a:p>
            <a:r>
              <a:rPr lang="en-US" dirty="0"/>
              <a:t>Database</a:t>
            </a:r>
          </a:p>
          <a:p>
            <a:r>
              <a:rPr lang="en-US" dirty="0"/>
              <a:t>Behavior Driven Development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6616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7780"/>
            <a:ext cx="12192000" cy="3657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6642" y="207235"/>
            <a:ext cx="10018713" cy="1752599"/>
          </a:xfrm>
        </p:spPr>
        <p:txBody>
          <a:bodyPr/>
          <a:lstStyle/>
          <a:p>
            <a:r>
              <a:rPr lang="de-DE" dirty="0"/>
              <a:t>Vision &amp; </a:t>
            </a:r>
            <a:r>
              <a:rPr lang="de-DE" dirty="0" err="1"/>
              <a:t>Scope</a:t>
            </a:r>
            <a:r>
              <a:rPr lang="de-DE" dirty="0"/>
              <a:t>!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27617" y="1996692"/>
            <a:ext cx="3117066" cy="81794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love</a:t>
            </a:r>
            <a:r>
              <a:rPr lang="de-DE" dirty="0"/>
              <a:t> E-Sports!</a:t>
            </a:r>
          </a:p>
          <a:p>
            <a:pPr marL="3657600" lvl="8" indent="0">
              <a:buNone/>
            </a:pP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787245" y="1996692"/>
            <a:ext cx="253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want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win</a:t>
            </a:r>
            <a:r>
              <a:rPr lang="de-DE" sz="2400" dirty="0"/>
              <a:t>!!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492332" y="1627360"/>
            <a:ext cx="32073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We</a:t>
            </a:r>
            <a:r>
              <a:rPr lang="de-DE" sz="2800" dirty="0"/>
              <a:t> </a:t>
            </a:r>
            <a:r>
              <a:rPr lang="de-DE" sz="2800" dirty="0" err="1"/>
              <a:t>strive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de-DE" sz="2800" dirty="0" err="1"/>
              <a:t>be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</a:t>
            </a:r>
            <a:r>
              <a:rPr lang="de-DE" sz="2800" dirty="0" err="1"/>
              <a:t>best</a:t>
            </a:r>
            <a:r>
              <a:rPr lang="de-DE" sz="2800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826199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782" y="416959"/>
            <a:ext cx="6072674" cy="5994115"/>
          </a:xfrm>
        </p:spPr>
      </p:pic>
      <p:sp>
        <p:nvSpPr>
          <p:cNvPr id="6" name="Pfeil nach links 5"/>
          <p:cNvSpPr/>
          <p:nvPr/>
        </p:nvSpPr>
        <p:spPr>
          <a:xfrm rot="852164">
            <a:off x="7190925" y="4456780"/>
            <a:ext cx="3355391" cy="14153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Open </a:t>
            </a:r>
            <a:r>
              <a:rPr lang="de-DE" dirty="0" err="1"/>
              <a:t>for</a:t>
            </a:r>
            <a:r>
              <a:rPr lang="de-DE" dirty="0"/>
              <a:t> MORE!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7986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Technical </a:t>
            </a:r>
            <a:r>
              <a:rPr lang="de-DE" dirty="0" err="1"/>
              <a:t>Architecture</a:t>
            </a:r>
            <a:endParaRPr lang="en-GB" dirty="0"/>
          </a:p>
        </p:txBody>
      </p:sp>
      <p:sp>
        <p:nvSpPr>
          <p:cNvPr id="9" name="Textfeld 8"/>
          <p:cNvSpPr txBox="1"/>
          <p:nvPr/>
        </p:nvSpPr>
        <p:spPr>
          <a:xfrm>
            <a:off x="2200275" y="3533775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Client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5829300" y="3533775"/>
            <a:ext cx="866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Server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10153650" y="3533775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Database</a:t>
            </a:r>
          </a:p>
        </p:txBody>
      </p:sp>
      <p:sp>
        <p:nvSpPr>
          <p:cNvPr id="16" name="Pfeil nach rechts 15"/>
          <p:cNvSpPr/>
          <p:nvPr/>
        </p:nvSpPr>
        <p:spPr>
          <a:xfrm>
            <a:off x="3643895" y="3390900"/>
            <a:ext cx="1562100" cy="638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Call</a:t>
            </a:r>
          </a:p>
        </p:txBody>
      </p:sp>
      <p:sp>
        <p:nvSpPr>
          <p:cNvPr id="17" name="Pfeil nach links 16"/>
          <p:cNvSpPr/>
          <p:nvPr/>
        </p:nvSpPr>
        <p:spPr>
          <a:xfrm>
            <a:off x="3643895" y="4029075"/>
            <a:ext cx="1562100" cy="6667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Answer</a:t>
            </a:r>
            <a:endParaRPr lang="de-DE" dirty="0"/>
          </a:p>
        </p:txBody>
      </p:sp>
      <p:sp>
        <p:nvSpPr>
          <p:cNvPr id="18" name="Pfeil nach links und rechts 17"/>
          <p:cNvSpPr/>
          <p:nvPr/>
        </p:nvSpPr>
        <p:spPr>
          <a:xfrm>
            <a:off x="6984206" y="3212305"/>
            <a:ext cx="2881313" cy="99536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Repository Pattern (Java </a:t>
            </a:r>
            <a:r>
              <a:rPr lang="de-DE" dirty="0" err="1"/>
              <a:t>Persistence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932677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 dirty="0"/>
              <a:t> Sever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659260"/>
            <a:ext cx="12166357" cy="1562242"/>
          </a:xfrm>
        </p:spPr>
      </p:pic>
    </p:spTree>
    <p:extLst>
      <p:ext uri="{BB962C8B-B14F-4D97-AF65-F5344CB8AC3E}">
        <p14:creationId xmlns:p14="http://schemas.microsoft.com/office/powerpoint/2010/main" val="3777690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/>
              <a:t> Client</a:t>
            </a:r>
            <a:endParaRPr lang="de-DE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028825"/>
            <a:ext cx="12192000" cy="4161174"/>
          </a:xfrm>
        </p:spPr>
      </p:pic>
    </p:spTree>
    <p:extLst>
      <p:ext uri="{BB962C8B-B14F-4D97-AF65-F5344CB8AC3E}">
        <p14:creationId xmlns:p14="http://schemas.microsoft.com/office/powerpoint/2010/main" val="2194244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dirty="0" err="1">
                <a:hlinkClick r:id="rId3"/>
              </a:rPr>
              <a:t>lets</a:t>
            </a:r>
            <a:r>
              <a:rPr lang="de-DE" sz="4000" dirty="0">
                <a:hlinkClick r:id="rId3"/>
              </a:rPr>
              <a:t> </a:t>
            </a:r>
            <a:r>
              <a:rPr lang="de-DE" sz="4000" dirty="0" err="1">
                <a:hlinkClick r:id="rId3"/>
              </a:rPr>
              <a:t>gooo</a:t>
            </a:r>
            <a:r>
              <a:rPr lang="de-DE" sz="6000" dirty="0">
                <a:hlinkClick r:id="rId3"/>
              </a:rPr>
              <a:t>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49462109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Team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de-DE" b="1" dirty="0"/>
              <a:t>Felix Morsbach: </a:t>
            </a:r>
            <a:r>
              <a:rPr lang="de-DE" i="1" dirty="0"/>
              <a:t>Project Manager, Test Manager, </a:t>
            </a:r>
            <a:r>
              <a:rPr lang="de-DE" dirty="0" err="1"/>
              <a:t>Implementer</a:t>
            </a:r>
            <a:r>
              <a:rPr lang="de-DE" dirty="0"/>
              <a:t>, </a:t>
            </a:r>
            <a:r>
              <a:rPr lang="de-DE" dirty="0" err="1"/>
              <a:t>Desinger</a:t>
            </a:r>
            <a:endParaRPr lang="de-DE" dirty="0"/>
          </a:p>
          <a:p>
            <a:endParaRPr lang="de-DE" i="1" dirty="0"/>
          </a:p>
          <a:p>
            <a:r>
              <a:rPr lang="de-DE" b="1" dirty="0"/>
              <a:t>André Helbig:</a:t>
            </a:r>
            <a:r>
              <a:rPr lang="de-DE" dirty="0"/>
              <a:t> </a:t>
            </a:r>
            <a:r>
              <a:rPr lang="de-DE" i="1" dirty="0"/>
              <a:t>Integrator</a:t>
            </a:r>
            <a:r>
              <a:rPr lang="de-DE" dirty="0"/>
              <a:t>, </a:t>
            </a:r>
            <a:r>
              <a:rPr lang="de-DE" i="1" dirty="0"/>
              <a:t>Software </a:t>
            </a:r>
            <a:r>
              <a:rPr lang="de-DE" i="1" dirty="0" err="1"/>
              <a:t>Architect</a:t>
            </a:r>
            <a:r>
              <a:rPr lang="de-DE" i="1" dirty="0"/>
              <a:t>, </a:t>
            </a:r>
            <a:r>
              <a:rPr lang="de-DE" dirty="0"/>
              <a:t>Tester, Designer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5023610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360</Words>
  <Application>Microsoft Office PowerPoint</Application>
  <PresentationFormat>Breitbild</PresentationFormat>
  <Paragraphs>100</Paragraphs>
  <Slides>19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Arial</vt:lpstr>
      <vt:lpstr>Calibri</vt:lpstr>
      <vt:lpstr>Corbel</vt:lpstr>
      <vt:lpstr>Wingdings</vt:lpstr>
      <vt:lpstr>Parallax</vt:lpstr>
      <vt:lpstr>Gaming-Bets</vt:lpstr>
      <vt:lpstr>Agenda</vt:lpstr>
      <vt:lpstr>Vision &amp; Scope! </vt:lpstr>
      <vt:lpstr>PowerPoint-Präsentation</vt:lpstr>
      <vt:lpstr>Technical Architecture</vt:lpstr>
      <vt:lpstr>Class Diagram Sever</vt:lpstr>
      <vt:lpstr>Class Diagram Client</vt:lpstr>
      <vt:lpstr>Demo</vt:lpstr>
      <vt:lpstr>Project Team</vt:lpstr>
      <vt:lpstr>Project Management</vt:lpstr>
      <vt:lpstr>Project Management</vt:lpstr>
      <vt:lpstr>Gantt Chart</vt:lpstr>
      <vt:lpstr>PowerPoint-Präsentation</vt:lpstr>
      <vt:lpstr>Gantt Chart - Estimation</vt:lpstr>
      <vt:lpstr>Risk Management</vt:lpstr>
      <vt:lpstr>Life Cylce Management</vt:lpstr>
      <vt:lpstr>PowerPoint-Präsentation</vt:lpstr>
      <vt:lpstr>Behavior Driven Developement</vt:lpstr>
      <vt:lpstr>.feature File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Gaming-Bets</dc:title>
  <dc:creator>Felix Morsbach</dc:creator>
  <cp:lastModifiedBy>quint0095@gmail.com</cp:lastModifiedBy>
  <cp:revision>46</cp:revision>
  <dcterms:created xsi:type="dcterms:W3CDTF">2015-12-09T22:47:48Z</dcterms:created>
  <dcterms:modified xsi:type="dcterms:W3CDTF">2016-06-06T21:19:43Z</dcterms:modified>
</cp:coreProperties>
</file>

<file path=docProps/thumbnail.jpeg>
</file>